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0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7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3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4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6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23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1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2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7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0F05-E8F7-46FF-A7D1-766D8AAFF3C0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55D2-FB6E-4309-B62E-7B7F20BEF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80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429" y="287383"/>
            <a:ext cx="11268891" cy="54515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48640" y="391885"/>
            <a:ext cx="7576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Our Safeguarding Link Governor </a:t>
            </a:r>
            <a:endParaRPr lang="en-GB" sz="4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394" y="514123"/>
            <a:ext cx="2926080" cy="21942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22766" y="2614382"/>
            <a:ext cx="7837714" cy="219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2000" b="1" dirty="0" smtClean="0">
                <a:effectLst/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  <a:endParaRPr lang="en-GB" dirty="0"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SassoonPrimaryInfant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governing board and school have a responsibility to safeguard and promote the welfare of children, according to the statutory guidance Keeping Children Safe in Education (KCSIE). </a:t>
            </a:r>
            <a:endParaRPr lang="en-GB" dirty="0"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SassoonPrimaryInfant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governing board must comply with its duties outlined in part 2 of KCSIE, and make sure that policies and </a:t>
            </a:r>
            <a:r>
              <a:rPr lang="en-GB" dirty="0" smtClean="0">
                <a:latin typeface="SassoonPrimaryInfant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procedures Palmers Cross Primary </a:t>
            </a:r>
            <a:r>
              <a:rPr lang="en-GB" dirty="0">
                <a:latin typeface="SassoonPrimaryInfant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are effective and comply with the law. </a:t>
            </a:r>
            <a:endParaRPr lang="en-GB" dirty="0"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2766" y="1635315"/>
            <a:ext cx="4014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Mrs K Parsons </a:t>
            </a:r>
          </a:p>
          <a:p>
            <a:r>
              <a:rPr lang="en-GB" dirty="0" smtClean="0">
                <a:latin typeface="SassoonPrimaryInfant" pitchFamily="2" charset="0"/>
              </a:rPr>
              <a:t>Chair of Governors 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450" y="1504687"/>
            <a:ext cx="2551476" cy="3178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7432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Nicholls</dc:creator>
  <cp:lastModifiedBy>Dan Nicholls</cp:lastModifiedBy>
  <cp:revision>2</cp:revision>
  <dcterms:created xsi:type="dcterms:W3CDTF">2022-11-25T09:52:48Z</dcterms:created>
  <dcterms:modified xsi:type="dcterms:W3CDTF">2022-11-29T14:26:12Z</dcterms:modified>
</cp:coreProperties>
</file>