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8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67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1" tIns="48301" rIns="96601" bIns="4830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1" tIns="48301" rIns="96601" bIns="48301" rtlCol="0"/>
          <a:lstStyle>
            <a:lvl1pPr algn="r">
              <a:defRPr sz="1300"/>
            </a:lvl1pPr>
          </a:lstStyle>
          <a:p>
            <a:fld id="{53ACE559-B420-41EC-880C-06DADFF87E6C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40"/>
            <a:ext cx="2984871" cy="502675"/>
          </a:xfrm>
          <a:prstGeom prst="rect">
            <a:avLst/>
          </a:prstGeom>
        </p:spPr>
        <p:txBody>
          <a:bodyPr vert="horz" lIns="96601" tIns="48301" rIns="96601" bIns="4830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5"/>
          </a:xfrm>
          <a:prstGeom prst="rect">
            <a:avLst/>
          </a:prstGeom>
        </p:spPr>
        <p:txBody>
          <a:bodyPr vert="horz" lIns="96601" tIns="48301" rIns="96601" bIns="48301" rtlCol="0" anchor="b"/>
          <a:lstStyle>
            <a:lvl1pPr algn="r">
              <a:defRPr sz="1300"/>
            </a:lvl1pPr>
          </a:lstStyle>
          <a:p>
            <a:fld id="{E37DF4FB-5BC3-4E7C-A113-ED902D74A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6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9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6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9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5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94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1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0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1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7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4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6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1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7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F2E9-A1B6-4289-86AC-3C79A37D474A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0A7684-7AB3-4B54-8E50-6AAD366D9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76872"/>
            <a:ext cx="685249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3579" y="16628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Maths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6121" y="1124744"/>
            <a:ext cx="836104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Paper 2 and 3 are reasoning papers – 40 minutes each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3" y="2142996"/>
            <a:ext cx="4636018" cy="2509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14" y="2978838"/>
            <a:ext cx="4588493" cy="33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8789" y="350982"/>
            <a:ext cx="66695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Key stage two example testing week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773F6-1790-5E0B-5C8D-AF020E071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66924"/>
            <a:ext cx="8499860" cy="34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028028" cy="57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376" y="2060848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100 – EXS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110 - GDS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1" y="148204"/>
            <a:ext cx="7735597" cy="64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773792"/>
            <a:ext cx="8303472" cy="331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8" y="620688"/>
            <a:ext cx="477967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Reading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2262" y="261713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 hour test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 texts to read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Approximately 36 questions to answer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CE580-222D-6187-4DB4-2982E34A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87325"/>
            <a:ext cx="24860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5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842" y="332509"/>
            <a:ext cx="67589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Types of questions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42" y="1268760"/>
            <a:ext cx="7725741" cy="48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 school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7467" y="206084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Guided reading sessions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Whole class reading – example questions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R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eading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 class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Past papers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320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Reading and maths booster club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Reading cafe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8807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9" y="627645"/>
            <a:ext cx="891922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Writing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443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Teacher assessed throughout the year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Writing expectations to achieve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Termly writing moderation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External moderation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All pupils require a range of writing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249">
            <a:off x="5623110" y="1448046"/>
            <a:ext cx="3606309" cy="36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476672"/>
            <a:ext cx="9669094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2752" y="37869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Maths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5661" y="147709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Arithmetic paper – 30 minutes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Approximately 36 questions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8" y="3524991"/>
            <a:ext cx="4537419" cy="212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33" y="2564904"/>
            <a:ext cx="4037090" cy="22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75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0f897034-028a-43ad-90e4-1dd02a946b0a" xsi:nil="true"/>
    <MigrationWizIdSecurityGroups xmlns="0f897034-028a-43ad-90e4-1dd02a946b0a" xsi:nil="true"/>
    <MigrationWizId xmlns="0f897034-028a-43ad-90e4-1dd02a946b0a" xsi:nil="true"/>
    <MigrationWizIdPermissionLevels xmlns="0f897034-028a-43ad-90e4-1dd02a946b0a" xsi:nil="true"/>
    <MigrationWizIdDocumentLibraryPermissions xmlns="0f897034-028a-43ad-90e4-1dd02a946b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4E9AA421F8054FA61924A7730C44D7" ma:contentTypeVersion="19" ma:contentTypeDescription="Create a new document." ma:contentTypeScope="" ma:versionID="7629094f4c0d2dcc1f3f4928dc1d8268">
  <xsd:schema xmlns:xsd="http://www.w3.org/2001/XMLSchema" xmlns:xs="http://www.w3.org/2001/XMLSchema" xmlns:p="http://schemas.microsoft.com/office/2006/metadata/properties" xmlns:ns3="0f897034-028a-43ad-90e4-1dd02a946b0a" xmlns:ns4="0e444492-e391-45cd-b0d3-656004c4f40c" targetNamespace="http://schemas.microsoft.com/office/2006/metadata/properties" ma:root="true" ma:fieldsID="a60bfbc29acbd5eda008c0c6f2c6cb8a" ns3:_="" ns4:_="">
    <xsd:import namespace="0f897034-028a-43ad-90e4-1dd02a946b0a"/>
    <xsd:import namespace="0e444492-e391-45cd-b0d3-656004c4f40c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97034-028a-43ad-90e4-1dd02a946b0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44492-e391-45cd-b0d3-656004c4f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399B4-65ED-449C-A092-03998F53A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EDAACE-2256-4FA9-A2E8-A694170BEE4E}">
  <ds:schemaRefs>
    <ds:schemaRef ds:uri="http://purl.org/dc/elements/1.1/"/>
    <ds:schemaRef ds:uri="http://schemas.openxmlformats.org/package/2006/metadata/core-properties"/>
    <ds:schemaRef ds:uri="http://www.w3.org/XML/1998/namespace"/>
    <ds:schemaRef ds:uri="0e444492-e391-45cd-b0d3-656004c4f40c"/>
    <ds:schemaRef ds:uri="http://purl.org/dc/terms/"/>
    <ds:schemaRef ds:uri="0f897034-028a-43ad-90e4-1dd02a946b0a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80002-7EC7-4348-8E1A-F599F7194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97034-028a-43ad-90e4-1dd02a946b0a"/>
    <ds:schemaRef ds:uri="0e444492-e391-45cd-b0d3-656004c4f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22794</TotalTime>
  <Words>94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CONCERO UK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HeatonCooper</dc:creator>
  <cp:lastModifiedBy>Dan Nicholls</cp:lastModifiedBy>
  <cp:revision>43</cp:revision>
  <cp:lastPrinted>2021-09-15T13:18:27Z</cp:lastPrinted>
  <dcterms:created xsi:type="dcterms:W3CDTF">2017-01-16T14:53:30Z</dcterms:created>
  <dcterms:modified xsi:type="dcterms:W3CDTF">2024-01-12T14:14:56Z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0x010100824E9AA421F8054FA61924A7730C44D7</vt:lpwstr>
  </property>
</Properties>
</file>